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63BBE1D-129D-4D89-9696-F864D501B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91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17F51-438B-4A7A-871A-5511DBC57139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9A95D-61CE-4A71-ADF7-1EE94070D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A7617-3E31-47C3-A356-2B6C9CC9C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AD0AE-9277-44D2-8EF4-D569008EA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3B63F-118A-47F0-962B-5D79C2C2A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19069-CF05-4929-A645-E7B3E480F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8AE97-F867-4488-90DF-527793AF6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28567-6147-4419-96E6-D18556DD5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87B8C-BA9C-499D-87CD-9A81B7C57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9AEF6-ADFD-476B-8EAA-EB002EE3B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18AD4-541A-4120-81F1-E57DB6762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D7462-A455-45BE-B139-D3402AF6F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BA0F96-C530-4761-8070-38742BB53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14" descr="Wyle-logo_PMS2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048000"/>
            <a:ext cx="27511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Wyle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Woodbury</dc:creator>
  <cp:lastModifiedBy>Kim, Brian</cp:lastModifiedBy>
  <cp:revision>10</cp:revision>
  <dcterms:created xsi:type="dcterms:W3CDTF">2007-06-01T21:39:23Z</dcterms:created>
  <dcterms:modified xsi:type="dcterms:W3CDTF">2014-03-21T21:09:33Z</dcterms:modified>
</cp:coreProperties>
</file>